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A118AF-0794-4DBF-ADA6-4884F317A181}" v="2" dt="2024-04-23T17:05:29.1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nsuvai insuvai" userId="54f73241d52d6a32" providerId="LiveId" clId="{2AA118AF-0794-4DBF-ADA6-4884F317A181}"/>
    <pc:docChg chg="custSel modSld">
      <pc:chgData name="insuvai insuvai" userId="54f73241d52d6a32" providerId="LiveId" clId="{2AA118AF-0794-4DBF-ADA6-4884F317A181}" dt="2024-04-23T17:06:27.172" v="44"/>
      <pc:docMkLst>
        <pc:docMk/>
      </pc:docMkLst>
      <pc:sldChg chg="modSp mod">
        <pc:chgData name="insuvai insuvai" userId="54f73241d52d6a32" providerId="LiveId" clId="{2AA118AF-0794-4DBF-ADA6-4884F317A181}" dt="2024-04-23T16:56:58.347" v="36" actId="20577"/>
        <pc:sldMkLst>
          <pc:docMk/>
          <pc:sldMk cId="0" sldId="256"/>
        </pc:sldMkLst>
        <pc:spChg chg="mod">
          <ac:chgData name="insuvai insuvai" userId="54f73241d52d6a32" providerId="LiveId" clId="{2AA118AF-0794-4DBF-ADA6-4884F317A181}" dt="2024-04-23T16:56:58.347" v="36" actId="20577"/>
          <ac:spMkLst>
            <pc:docMk/>
            <pc:sldMk cId="0" sldId="256"/>
            <ac:spMk id="93" creationId="{00000000-0000-0000-0000-000000000000}"/>
          </ac:spMkLst>
        </pc:spChg>
      </pc:sldChg>
      <pc:sldChg chg="modSp mod">
        <pc:chgData name="insuvai insuvai" userId="54f73241d52d6a32" providerId="LiveId" clId="{2AA118AF-0794-4DBF-ADA6-4884F317A181}" dt="2024-04-23T17:06:27.172" v="44"/>
        <pc:sldMkLst>
          <pc:docMk/>
          <pc:sldMk cId="0" sldId="261"/>
        </pc:sldMkLst>
        <pc:spChg chg="mod">
          <ac:chgData name="insuvai insuvai" userId="54f73241d52d6a32" providerId="LiveId" clId="{2AA118AF-0794-4DBF-ADA6-4884F317A181}" dt="2024-04-23T17:06:27.172" v="44"/>
          <ac:spMkLst>
            <pc:docMk/>
            <pc:sldMk cId="0" sldId="261"/>
            <ac:spMk id="129" creationId="{00000000-0000-0000-0000-000000000000}"/>
          </ac:spMkLst>
        </pc:spChg>
      </pc:sldChg>
      <pc:sldChg chg="addSp delSp modSp mod delAnim modAnim">
        <pc:chgData name="insuvai insuvai" userId="54f73241d52d6a32" providerId="LiveId" clId="{2AA118AF-0794-4DBF-ADA6-4884F317A181}" dt="2024-04-23T17:05:46.869" v="43" actId="14100"/>
        <pc:sldMkLst>
          <pc:docMk/>
          <pc:sldMk cId="0" sldId="262"/>
        </pc:sldMkLst>
        <pc:picChg chg="add mod">
          <ac:chgData name="insuvai insuvai" userId="54f73241d52d6a32" providerId="LiveId" clId="{2AA118AF-0794-4DBF-ADA6-4884F317A181}" dt="2024-04-23T17:05:46.869" v="43" actId="14100"/>
          <ac:picMkLst>
            <pc:docMk/>
            <pc:sldMk cId="0" sldId="262"/>
            <ac:picMk id="2" creationId="{8ED0CECE-2509-E9F2-15D9-A708D69C711F}"/>
          </ac:picMkLst>
        </pc:picChg>
        <pc:picChg chg="del">
          <ac:chgData name="insuvai insuvai" userId="54f73241d52d6a32" providerId="LiveId" clId="{2AA118AF-0794-4DBF-ADA6-4884F317A181}" dt="2024-04-23T17:04:57.223" v="37" actId="478"/>
          <ac:picMkLst>
            <pc:docMk/>
            <pc:sldMk cId="0" sldId="262"/>
            <ac:picMk id="3" creationId="{6B2B2D90-7C62-B194-A173-E6F78ACE5A06}"/>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Insuvai26/insuvai/blob/main/Insuvai_au810021214015.ipynb"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S.INSUVAI – AU810021214015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2000" dirty="0">
                <a:hlinkClick r:id="rId3"/>
              </a:rPr>
              <a:t>insuvai/Insuvai_au810021214015.ipynb at main · Insuvai26/insuvai (github.com)</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video_20240423_223239">
            <a:hlinkClick r:id="" action="ppaction://media"/>
            <a:extLst>
              <a:ext uri="{FF2B5EF4-FFF2-40B4-BE49-F238E27FC236}">
                <a16:creationId xmlns:a16="http://schemas.microsoft.com/office/drawing/2014/main" id="{8ED0CECE-2509-E9F2-15D9-A708D69C711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60206" y="1602658"/>
            <a:ext cx="10146891" cy="468890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570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insuvai insuvai</cp:lastModifiedBy>
  <cp:revision>2</cp:revision>
  <dcterms:modified xsi:type="dcterms:W3CDTF">2024-04-23T17:06:35Z</dcterms:modified>
</cp:coreProperties>
</file>